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s-MX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86" autoAdjust="0"/>
    <p:restoredTop sz="94660"/>
  </p:normalViewPr>
  <p:slideViewPr>
    <p:cSldViewPr snapToGrid="0">
      <p:cViewPr varScale="1">
        <p:scale>
          <a:sx n="11" d="100"/>
          <a:sy n="11" d="100"/>
        </p:scale>
        <p:origin x="265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33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04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49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221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03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35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55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18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305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EE76B-6A3C-41EE-BD4F-9410FD38D8F8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7872-EC87-4933-A863-16B8BCA5B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80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19556" y="805449"/>
            <a:ext cx="22835062" cy="2106091"/>
          </a:xfrm>
        </p:spPr>
        <p:txBody>
          <a:bodyPr>
            <a:normAutofit/>
          </a:bodyPr>
          <a:lstStyle/>
          <a:p>
            <a:r>
              <a:rPr lang="es-MX" sz="10000" dirty="0"/>
              <a:t>Tamaño de Cartel 90 x 120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3086B08-D6F7-0531-F913-CF19B6BE1626}"/>
              </a:ext>
            </a:extLst>
          </p:cNvPr>
          <p:cNvSpPr txBox="1"/>
          <p:nvPr/>
        </p:nvSpPr>
        <p:spPr>
          <a:xfrm>
            <a:off x="10422319" y="3489339"/>
            <a:ext cx="211475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Título del Cartel: </a:t>
            </a:r>
          </a:p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 exceder de 15 palabras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85B8D2-18AD-1B59-C967-D9D5253DB4EA}"/>
              </a:ext>
            </a:extLst>
          </p:cNvPr>
          <p:cNvSpPr txBox="1"/>
          <p:nvPr/>
        </p:nvSpPr>
        <p:spPr>
          <a:xfrm>
            <a:off x="0" y="1661074"/>
            <a:ext cx="996237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inherit"/>
              </a:rPr>
              <a:t>Nombre de Institución de procedencia</a:t>
            </a:r>
            <a:endParaRPr lang="es-MX" sz="10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09B750-B9D5-E7B0-766A-6FEB4DF3EF35}"/>
              </a:ext>
            </a:extLst>
          </p:cNvPr>
          <p:cNvSpPr txBox="1"/>
          <p:nvPr/>
        </p:nvSpPr>
        <p:spPr>
          <a:xfrm>
            <a:off x="1710581" y="34956150"/>
            <a:ext cx="211475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Nombre de los autores: máximo 3.</a:t>
            </a:r>
          </a:p>
          <a:p>
            <a:pPr algn="ctr" fontAlgn="base"/>
            <a:endParaRPr lang="es-MX" sz="10000" b="0" i="0" dirty="0">
              <a:solidFill>
                <a:srgbClr val="4A4A4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4B00011-DB9D-9742-12D3-651423AA0459}"/>
              </a:ext>
            </a:extLst>
          </p:cNvPr>
          <p:cNvSpPr txBox="1"/>
          <p:nvPr/>
        </p:nvSpPr>
        <p:spPr>
          <a:xfrm>
            <a:off x="-252174" y="9358682"/>
            <a:ext cx="317213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Resumen: máximo 150 palabras.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EA7B481-FD03-44E0-FBB8-E89469848487}"/>
              </a:ext>
            </a:extLst>
          </p:cNvPr>
          <p:cNvSpPr/>
          <p:nvPr/>
        </p:nvSpPr>
        <p:spPr>
          <a:xfrm>
            <a:off x="1737360" y="13167360"/>
            <a:ext cx="8358922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0" dirty="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Metodología: máximo 80 palabras.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AA671B9-625A-03FC-5E9D-5BA0495B2F9B}"/>
              </a:ext>
            </a:extLst>
          </p:cNvPr>
          <p:cNvSpPr/>
          <p:nvPr/>
        </p:nvSpPr>
        <p:spPr>
          <a:xfrm>
            <a:off x="11429049" y="13167360"/>
            <a:ext cx="8358922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600" dirty="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Resultados: máximo 50 palabras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3205F22-3AD9-9385-2194-469023BC6EC5}"/>
              </a:ext>
            </a:extLst>
          </p:cNvPr>
          <p:cNvSpPr/>
          <p:nvPr/>
        </p:nvSpPr>
        <p:spPr>
          <a:xfrm>
            <a:off x="20970240" y="13167360"/>
            <a:ext cx="8358922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600" dirty="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Conclusiones: frases breves y numeradas.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E79A49-CAF4-1238-2F8F-2B8CA490D9C0}"/>
              </a:ext>
            </a:extLst>
          </p:cNvPr>
          <p:cNvSpPr/>
          <p:nvPr/>
        </p:nvSpPr>
        <p:spPr>
          <a:xfrm>
            <a:off x="1914698" y="23297642"/>
            <a:ext cx="27414464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Imágenes</a:t>
            </a:r>
            <a:endParaRPr lang="es-MX" sz="10000" dirty="0">
              <a:solidFill>
                <a:srgbClr val="4A4A4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7C88CE1-43A1-5DC9-B17F-DA0B7B70C56B}"/>
              </a:ext>
            </a:extLst>
          </p:cNvPr>
          <p:cNvSpPr txBox="1"/>
          <p:nvPr/>
        </p:nvSpPr>
        <p:spPr>
          <a:xfrm>
            <a:off x="1338793" y="37847698"/>
            <a:ext cx="297217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Nota: El diseño del cartel es a su elección, tomando en cuenta los requisitos que aquí se establecen conforme a la convocatoria.</a:t>
            </a:r>
          </a:p>
        </p:txBody>
      </p:sp>
    </p:spTree>
    <p:extLst>
      <p:ext uri="{BB962C8B-B14F-4D97-AF65-F5344CB8AC3E}">
        <p14:creationId xmlns:p14="http://schemas.microsoft.com/office/powerpoint/2010/main" val="3840395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79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Lidice Millán Gastélum</dc:creator>
  <cp:lastModifiedBy>Lídice Millán</cp:lastModifiedBy>
  <cp:revision>3</cp:revision>
  <dcterms:created xsi:type="dcterms:W3CDTF">2023-08-09T22:43:10Z</dcterms:created>
  <dcterms:modified xsi:type="dcterms:W3CDTF">2024-06-27T16:43:06Z</dcterms:modified>
</cp:coreProperties>
</file>