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200638" cy="32399288"/>
  <p:notesSz cx="6858000" cy="9144000"/>
  <p:defaultTextStyle>
    <a:defPPr>
      <a:defRPr lang="es-MX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" d="100"/>
          <a:sy n="15" d="100"/>
        </p:scale>
        <p:origin x="14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5302386"/>
            <a:ext cx="36720542" cy="11279752"/>
          </a:xfrm>
        </p:spPr>
        <p:txBody>
          <a:bodyPr anchor="b"/>
          <a:lstStyle>
            <a:lvl1pPr algn="ctr">
              <a:defRPr sz="2834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7017128"/>
            <a:ext cx="32400479" cy="7822326"/>
          </a:xfrm>
        </p:spPr>
        <p:txBody>
          <a:bodyPr/>
          <a:lstStyle>
            <a:lvl1pPr marL="0" indent="0" algn="ctr">
              <a:buNone/>
              <a:defRPr sz="11338"/>
            </a:lvl1pPr>
            <a:lvl2pPr marL="2159950" indent="0" algn="ctr">
              <a:buNone/>
              <a:defRPr sz="9449"/>
            </a:lvl2pPr>
            <a:lvl3pPr marL="4319900" indent="0" algn="ctr">
              <a:buNone/>
              <a:defRPr sz="8504"/>
            </a:lvl3pPr>
            <a:lvl4pPr marL="6479850" indent="0" algn="ctr">
              <a:buNone/>
              <a:defRPr sz="7559"/>
            </a:lvl4pPr>
            <a:lvl5pPr marL="8639800" indent="0" algn="ctr">
              <a:buNone/>
              <a:defRPr sz="7559"/>
            </a:lvl5pPr>
            <a:lvl6pPr marL="10799750" indent="0" algn="ctr">
              <a:buNone/>
              <a:defRPr sz="7559"/>
            </a:lvl6pPr>
            <a:lvl7pPr marL="12959700" indent="0" algn="ctr">
              <a:buNone/>
              <a:defRPr sz="7559"/>
            </a:lvl7pPr>
            <a:lvl8pPr marL="15119650" indent="0" algn="ctr">
              <a:buNone/>
              <a:defRPr sz="7559"/>
            </a:lvl8pPr>
            <a:lvl9pPr marL="17279600" indent="0" algn="ctr">
              <a:buNone/>
              <a:defRPr sz="755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6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60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1724962"/>
            <a:ext cx="9315138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1724962"/>
            <a:ext cx="27405405" cy="274568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96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61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8077332"/>
            <a:ext cx="37260550" cy="13477201"/>
          </a:xfrm>
        </p:spPr>
        <p:txBody>
          <a:bodyPr anchor="b"/>
          <a:lstStyle>
            <a:lvl1pPr>
              <a:defRPr sz="2834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21682033"/>
            <a:ext cx="37260550" cy="7087342"/>
          </a:xfrm>
        </p:spPr>
        <p:txBody>
          <a:bodyPr/>
          <a:lstStyle>
            <a:lvl1pPr marL="0" indent="0">
              <a:buNone/>
              <a:defRPr sz="11338">
                <a:solidFill>
                  <a:schemeClr val="tx1"/>
                </a:solidFill>
              </a:defRPr>
            </a:lvl1pPr>
            <a:lvl2pPr marL="2159950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1990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798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398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597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196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796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395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8624810"/>
            <a:ext cx="18360271" cy="2055705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8624810"/>
            <a:ext cx="18360271" cy="2055705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283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724969"/>
            <a:ext cx="37260550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7942328"/>
            <a:ext cx="18275892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1834740"/>
            <a:ext cx="18275892" cy="174071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7942328"/>
            <a:ext cx="18365898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1834740"/>
            <a:ext cx="18365898" cy="174071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64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05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74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4664905"/>
            <a:ext cx="21870323" cy="23024494"/>
          </a:xfrm>
        </p:spPr>
        <p:txBody>
          <a:bodyPr/>
          <a:lstStyle>
            <a:lvl1pPr>
              <a:defRPr sz="15118"/>
            </a:lvl1pPr>
            <a:lvl2pPr>
              <a:defRPr sz="13228"/>
            </a:lvl2pPr>
            <a:lvl3pPr>
              <a:defRPr sz="11338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24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4664905"/>
            <a:ext cx="21870323" cy="23024494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59950" indent="0">
              <a:buNone/>
              <a:defRPr sz="13228"/>
            </a:lvl2pPr>
            <a:lvl3pPr marL="4319900" indent="0">
              <a:buNone/>
              <a:defRPr sz="11338"/>
            </a:lvl3pPr>
            <a:lvl4pPr marL="6479850" indent="0">
              <a:buNone/>
              <a:defRPr sz="9449"/>
            </a:lvl4pPr>
            <a:lvl5pPr marL="8639800" indent="0">
              <a:buNone/>
              <a:defRPr sz="9449"/>
            </a:lvl5pPr>
            <a:lvl6pPr marL="10799750" indent="0">
              <a:buNone/>
              <a:defRPr sz="9449"/>
            </a:lvl6pPr>
            <a:lvl7pPr marL="12959700" indent="0">
              <a:buNone/>
              <a:defRPr sz="9449"/>
            </a:lvl7pPr>
            <a:lvl8pPr marL="15119650" indent="0">
              <a:buNone/>
              <a:defRPr sz="9449"/>
            </a:lvl8pPr>
            <a:lvl9pPr marL="17279600" indent="0">
              <a:buNone/>
              <a:defRPr sz="944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82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724969"/>
            <a:ext cx="3726055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8624810"/>
            <a:ext cx="3726055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37C1B-0175-4BC0-9961-28A6F868C51E}" type="datetimeFigureOut">
              <a:rPr lang="es-MX" smtClean="0"/>
              <a:t>27/06/2024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30029347"/>
            <a:ext cx="14580215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CF3E5-DCE0-4BC9-9715-CA527019C9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68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19900" rtl="0" eaLnBrk="1" latinLnBrk="0" hangingPunct="1">
        <a:lnSpc>
          <a:spcPct val="90000"/>
        </a:lnSpc>
        <a:spcBef>
          <a:spcPct val="0"/>
        </a:spcBef>
        <a:buNone/>
        <a:defRPr sz="20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75" indent="-1079975" algn="l" defTabSz="4319900" rtl="0" eaLnBrk="1" latinLnBrk="0" hangingPunct="1">
        <a:lnSpc>
          <a:spcPct val="90000"/>
        </a:lnSpc>
        <a:spcBef>
          <a:spcPts val="4724"/>
        </a:spcBef>
        <a:buFont typeface="Arial" panose="020B0604020202020204" pitchFamily="34" charset="0"/>
        <a:buChar char="•"/>
        <a:defRPr sz="13228" kern="1200">
          <a:solidFill>
            <a:schemeClr val="tx1"/>
          </a:solidFill>
          <a:latin typeface="+mn-lt"/>
          <a:ea typeface="+mn-ea"/>
          <a:cs typeface="+mn-cs"/>
        </a:defRPr>
      </a:lvl1pPr>
      <a:lvl2pPr marL="32399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11338" kern="1200">
          <a:solidFill>
            <a:schemeClr val="tx1"/>
          </a:solidFill>
          <a:latin typeface="+mn-lt"/>
          <a:ea typeface="+mn-ea"/>
          <a:cs typeface="+mn-cs"/>
        </a:defRPr>
      </a:lvl2pPr>
      <a:lvl3pPr marL="53998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598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197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396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595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798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398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11573495" y="143620"/>
            <a:ext cx="30488905" cy="1602712"/>
          </a:xfrm>
        </p:spPr>
        <p:txBody>
          <a:bodyPr>
            <a:normAutofit/>
          </a:bodyPr>
          <a:lstStyle/>
          <a:p>
            <a:r>
              <a:rPr lang="es-MX" sz="10000" dirty="0"/>
              <a:t>Tamaño de cartel Horizontal: 120 x 90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60129D-C2B3-2549-91DE-20A7EBFED357}"/>
              </a:ext>
            </a:extLst>
          </p:cNvPr>
          <p:cNvSpPr txBox="1"/>
          <p:nvPr/>
        </p:nvSpPr>
        <p:spPr>
          <a:xfrm>
            <a:off x="10487633" y="2515893"/>
            <a:ext cx="300072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Título del Cartel: no exceder de 15 palabras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E699B4-D2F4-9CC4-877E-529D7B85BB70}"/>
              </a:ext>
            </a:extLst>
          </p:cNvPr>
          <p:cNvSpPr txBox="1"/>
          <p:nvPr/>
        </p:nvSpPr>
        <p:spPr>
          <a:xfrm>
            <a:off x="925319" y="1316558"/>
            <a:ext cx="90786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inherit"/>
              </a:rPr>
              <a:t>Nombre de Institución de procedencia</a:t>
            </a:r>
            <a:endParaRPr lang="es-MX" sz="10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5071E39-CB36-D842-05A3-31E7A1839752}"/>
              </a:ext>
            </a:extLst>
          </p:cNvPr>
          <p:cNvSpPr txBox="1"/>
          <p:nvPr/>
        </p:nvSpPr>
        <p:spPr>
          <a:xfrm>
            <a:off x="12379234" y="4785006"/>
            <a:ext cx="211475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Nombre de los autores: máximo 3.</a:t>
            </a:r>
          </a:p>
          <a:p>
            <a:pPr algn="ctr" fontAlgn="base"/>
            <a:endParaRPr lang="es-MX" sz="10000" b="0" i="0" dirty="0">
              <a:solidFill>
                <a:srgbClr val="4A4A4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80E27D5-2B61-3B06-50E3-0FDFD59F5B73}"/>
              </a:ext>
            </a:extLst>
          </p:cNvPr>
          <p:cNvSpPr/>
          <p:nvPr/>
        </p:nvSpPr>
        <p:spPr>
          <a:xfrm>
            <a:off x="11246925" y="9873212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0" dirty="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Metodología: máximo 80 palabras.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4ED41ED-850E-934F-5195-231F9013334F}"/>
              </a:ext>
            </a:extLst>
          </p:cNvPr>
          <p:cNvSpPr/>
          <p:nvPr/>
        </p:nvSpPr>
        <p:spPr>
          <a:xfrm>
            <a:off x="1614861" y="19575491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600" dirty="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Resultados: máximo 50 palabras</a:t>
            </a:r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CDF8B89-6EE9-8D06-A2F3-C9D72C6B0B8F}"/>
              </a:ext>
            </a:extLst>
          </p:cNvPr>
          <p:cNvSpPr/>
          <p:nvPr/>
        </p:nvSpPr>
        <p:spPr>
          <a:xfrm>
            <a:off x="11181611" y="19575491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600" dirty="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Conclusiones: frases breves y numeradas.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08EEF7-A78A-28C1-549E-FAAC05322B14}"/>
              </a:ext>
            </a:extLst>
          </p:cNvPr>
          <p:cNvSpPr/>
          <p:nvPr/>
        </p:nvSpPr>
        <p:spPr>
          <a:xfrm>
            <a:off x="20848767" y="9873211"/>
            <a:ext cx="19646090" cy="184805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0">
                <a:solidFill>
                  <a:srgbClr val="4A4A4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Imágenes</a:t>
            </a:r>
            <a:endParaRPr lang="es-MX" sz="10000" dirty="0">
              <a:solidFill>
                <a:srgbClr val="4A4A4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A649A3E-C6ED-2AD3-5DF7-435965F9F45D}"/>
              </a:ext>
            </a:extLst>
          </p:cNvPr>
          <p:cNvSpPr txBox="1"/>
          <p:nvPr/>
        </p:nvSpPr>
        <p:spPr>
          <a:xfrm>
            <a:off x="1614861" y="29743846"/>
            <a:ext cx="4114589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8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Nota: El diseño del cartel es a su elección, tomando en cuenta los requisitos que aquí se establecen conforme a la convocatoria.</a:t>
            </a:r>
          </a:p>
          <a:p>
            <a:pPr algn="ctr" fontAlgn="base"/>
            <a:endParaRPr lang="es-MX" sz="7200" b="0" i="0" dirty="0">
              <a:solidFill>
                <a:srgbClr val="4A4A4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5914BDB-85F3-EC60-CC2D-4B89F66AD1B2}"/>
              </a:ext>
            </a:extLst>
          </p:cNvPr>
          <p:cNvSpPr/>
          <p:nvPr/>
        </p:nvSpPr>
        <p:spPr>
          <a:xfrm>
            <a:off x="1645083" y="9873212"/>
            <a:ext cx="8358922" cy="87782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es-MX" sz="10000" b="0" i="0" dirty="0">
                <a:solidFill>
                  <a:srgbClr val="4A4A4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Resumen: máximo 150 palabras.</a:t>
            </a:r>
          </a:p>
        </p:txBody>
      </p:sp>
    </p:spTree>
    <p:extLst>
      <p:ext uri="{BB962C8B-B14F-4D97-AF65-F5344CB8AC3E}">
        <p14:creationId xmlns:p14="http://schemas.microsoft.com/office/powerpoint/2010/main" val="901469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81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Lidice Millán Gastélum</dc:creator>
  <cp:lastModifiedBy>Lídice Millán</cp:lastModifiedBy>
  <cp:revision>3</cp:revision>
  <dcterms:created xsi:type="dcterms:W3CDTF">2023-08-09T22:41:34Z</dcterms:created>
  <dcterms:modified xsi:type="dcterms:W3CDTF">2024-06-27T16:42:46Z</dcterms:modified>
</cp:coreProperties>
</file>