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200638" cy="3239928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14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6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60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9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61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9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83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4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0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74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24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82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7C1B-0175-4BC0-9961-28A6F868C51E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F3E5-DCE0-4BC9-9715-CA527019C9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68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1573495" y="143620"/>
            <a:ext cx="30488905" cy="1602712"/>
          </a:xfrm>
        </p:spPr>
        <p:txBody>
          <a:bodyPr>
            <a:normAutofit/>
          </a:bodyPr>
          <a:lstStyle/>
          <a:p>
            <a:r>
              <a:rPr lang="es-MX" sz="10000" dirty="0"/>
              <a:t>Tamaño de cartel Horizontal: 120 x 90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60129D-C2B3-2549-91DE-20A7EBFED357}"/>
              </a:ext>
            </a:extLst>
          </p:cNvPr>
          <p:cNvSpPr txBox="1"/>
          <p:nvPr/>
        </p:nvSpPr>
        <p:spPr>
          <a:xfrm>
            <a:off x="10487633" y="2515893"/>
            <a:ext cx="30007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Título del Cartel: no exceder de 15 palabras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7E699B4-D2F4-9CC4-877E-529D7B85BB70}"/>
              </a:ext>
            </a:extLst>
          </p:cNvPr>
          <p:cNvSpPr txBox="1"/>
          <p:nvPr/>
        </p:nvSpPr>
        <p:spPr>
          <a:xfrm>
            <a:off x="925319" y="1316558"/>
            <a:ext cx="90786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inherit"/>
              </a:rPr>
              <a:t>Nombre de Institución de procedencia</a:t>
            </a:r>
            <a:endParaRPr lang="es-MX" sz="10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5071E39-CB36-D842-05A3-31E7A1839752}"/>
              </a:ext>
            </a:extLst>
          </p:cNvPr>
          <p:cNvSpPr txBox="1"/>
          <p:nvPr/>
        </p:nvSpPr>
        <p:spPr>
          <a:xfrm>
            <a:off x="12379234" y="4785006"/>
            <a:ext cx="21147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Nombre de los autores: máximo 3.</a:t>
            </a:r>
          </a:p>
          <a:p>
            <a:pPr algn="ctr" fontAlgn="base"/>
            <a:endParaRPr lang="es-MX" sz="10000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80E27D5-2B61-3B06-50E3-0FDFD59F5B73}"/>
              </a:ext>
            </a:extLst>
          </p:cNvPr>
          <p:cNvSpPr/>
          <p:nvPr/>
        </p:nvSpPr>
        <p:spPr>
          <a:xfrm>
            <a:off x="11246925" y="9873212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Metodología: máximo 80 palabras.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4ED41ED-850E-934F-5195-231F9013334F}"/>
              </a:ext>
            </a:extLst>
          </p:cNvPr>
          <p:cNvSpPr/>
          <p:nvPr/>
        </p:nvSpPr>
        <p:spPr>
          <a:xfrm>
            <a:off x="1614861" y="19575491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6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Resultados: máximo 50 palabras</a:t>
            </a:r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DF8B89-6EE9-8D06-A2F3-C9D72C6B0B8F}"/>
              </a:ext>
            </a:extLst>
          </p:cNvPr>
          <p:cNvSpPr/>
          <p:nvPr/>
        </p:nvSpPr>
        <p:spPr>
          <a:xfrm>
            <a:off x="11181611" y="19575491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6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Conclusiones: frases breves y numeradas.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08EEF7-A78A-28C1-549E-FAAC05322B14}"/>
              </a:ext>
            </a:extLst>
          </p:cNvPr>
          <p:cNvSpPr/>
          <p:nvPr/>
        </p:nvSpPr>
        <p:spPr>
          <a:xfrm>
            <a:off x="20848767" y="9873211"/>
            <a:ext cx="19646090" cy="184805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Imágenes</a:t>
            </a:r>
            <a:endParaRPr lang="es-MX" sz="10000" dirty="0">
              <a:solidFill>
                <a:srgbClr val="4A4A4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649A3E-C6ED-2AD3-5DF7-435965F9F45D}"/>
              </a:ext>
            </a:extLst>
          </p:cNvPr>
          <p:cNvSpPr txBox="1"/>
          <p:nvPr/>
        </p:nvSpPr>
        <p:spPr>
          <a:xfrm>
            <a:off x="1614861" y="29743846"/>
            <a:ext cx="4114589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8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Nota: El diseño del cartel es a su elección, tomando en cuenta los requisitos que aquí se establecen conforme a la convocatoria.</a:t>
            </a:r>
          </a:p>
          <a:p>
            <a:pPr algn="ctr" fontAlgn="base"/>
            <a:endParaRPr lang="es-MX" sz="7200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5914BDB-85F3-EC60-CC2D-4B89F66AD1B2}"/>
              </a:ext>
            </a:extLst>
          </p:cNvPr>
          <p:cNvSpPr/>
          <p:nvPr/>
        </p:nvSpPr>
        <p:spPr>
          <a:xfrm>
            <a:off x="1645083" y="9873212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Resumen: máximo 150 palabras.</a:t>
            </a:r>
          </a:p>
        </p:txBody>
      </p:sp>
    </p:spTree>
    <p:extLst>
      <p:ext uri="{BB962C8B-B14F-4D97-AF65-F5344CB8AC3E}">
        <p14:creationId xmlns:p14="http://schemas.microsoft.com/office/powerpoint/2010/main" val="901469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81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Lidice Millán Gastélum</dc:creator>
  <cp:lastModifiedBy>Lídice Millán</cp:lastModifiedBy>
  <cp:revision>3</cp:revision>
  <dcterms:created xsi:type="dcterms:W3CDTF">2023-08-09T22:41:34Z</dcterms:created>
  <dcterms:modified xsi:type="dcterms:W3CDTF">2024-06-27T16:42:46Z</dcterms:modified>
</cp:coreProperties>
</file>